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Lst>
  <p:sldSz cy="10691800" cx="75596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7">
          <p15:clr>
            <a:srgbClr val="A4A3A4"/>
          </p15:clr>
        </p15:guide>
        <p15:guide id="2" pos="2381">
          <p15:clr>
            <a:srgbClr val="A4A3A4"/>
          </p15:clr>
        </p15:guide>
      </p15:sldGuideLst>
    </p:ext>
    <p:ext uri="http://customooxmlschemas.google.com/">
      <go:slidesCustomData xmlns:go="http://customooxmlschemas.google.com/" r:id="rId8" roundtripDataSignature="AMtx7mguCCEdiUT8ZvRXuRfywhZB9Snv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5DCFD18-46C3-4DF1-9E4D-CACC3E3D6493}">
  <a:tblStyle styleId="{C5DCFD18-46C3-4DF1-9E4D-CACC3E3D6493}"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7"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566976" y="1749795"/>
            <a:ext cx="6425724" cy="37223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960"/>
              <a:buFont typeface="Calibri"/>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944960" y="5615678"/>
            <a:ext cx="5669756" cy="2581379"/>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27"/>
              </a:spcBef>
              <a:spcAft>
                <a:spcPts val="0"/>
              </a:spcAft>
              <a:buClr>
                <a:schemeClr val="dk1"/>
              </a:buClr>
              <a:buSzPts val="1984"/>
              <a:buNone/>
              <a:defRPr sz="1984"/>
            </a:lvl1pPr>
            <a:lvl2pPr lvl="1" algn="ctr">
              <a:lnSpc>
                <a:spcPct val="90000"/>
              </a:lnSpc>
              <a:spcBef>
                <a:spcPts val="413"/>
              </a:spcBef>
              <a:spcAft>
                <a:spcPts val="0"/>
              </a:spcAft>
              <a:buClr>
                <a:schemeClr val="dk1"/>
              </a:buClr>
              <a:buSzPts val="1653"/>
              <a:buNone/>
              <a:defRPr sz="1653"/>
            </a:lvl2pPr>
            <a:lvl3pPr lvl="2" algn="ctr">
              <a:lnSpc>
                <a:spcPct val="90000"/>
              </a:lnSpc>
              <a:spcBef>
                <a:spcPts val="413"/>
              </a:spcBef>
              <a:spcAft>
                <a:spcPts val="0"/>
              </a:spcAft>
              <a:buClr>
                <a:schemeClr val="dk1"/>
              </a:buClr>
              <a:buSzPts val="1488"/>
              <a:buNone/>
              <a:defRPr sz="1488"/>
            </a:lvl3pPr>
            <a:lvl4pPr lvl="3" algn="ctr">
              <a:lnSpc>
                <a:spcPct val="90000"/>
              </a:lnSpc>
              <a:spcBef>
                <a:spcPts val="413"/>
              </a:spcBef>
              <a:spcAft>
                <a:spcPts val="0"/>
              </a:spcAft>
              <a:buClr>
                <a:schemeClr val="dk1"/>
              </a:buClr>
              <a:buSzPts val="1323"/>
              <a:buNone/>
              <a:defRPr sz="1323"/>
            </a:lvl4pPr>
            <a:lvl5pPr lvl="4" algn="ctr">
              <a:lnSpc>
                <a:spcPct val="90000"/>
              </a:lnSpc>
              <a:spcBef>
                <a:spcPts val="413"/>
              </a:spcBef>
              <a:spcAft>
                <a:spcPts val="0"/>
              </a:spcAft>
              <a:buClr>
                <a:schemeClr val="dk1"/>
              </a:buClr>
              <a:buSzPts val="1323"/>
              <a:buNone/>
              <a:defRPr sz="1323"/>
            </a:lvl5pPr>
            <a:lvl6pPr lvl="5" algn="ctr">
              <a:lnSpc>
                <a:spcPct val="90000"/>
              </a:lnSpc>
              <a:spcBef>
                <a:spcPts val="413"/>
              </a:spcBef>
              <a:spcAft>
                <a:spcPts val="0"/>
              </a:spcAft>
              <a:buClr>
                <a:schemeClr val="dk1"/>
              </a:buClr>
              <a:buSzPts val="1323"/>
              <a:buNone/>
              <a:defRPr sz="1323"/>
            </a:lvl6pPr>
            <a:lvl7pPr lvl="6" algn="ctr">
              <a:lnSpc>
                <a:spcPct val="90000"/>
              </a:lnSpc>
              <a:spcBef>
                <a:spcPts val="413"/>
              </a:spcBef>
              <a:spcAft>
                <a:spcPts val="0"/>
              </a:spcAft>
              <a:buClr>
                <a:schemeClr val="dk1"/>
              </a:buClr>
              <a:buSzPts val="1323"/>
              <a:buNone/>
              <a:defRPr sz="1323"/>
            </a:lvl7pPr>
            <a:lvl8pPr lvl="7" algn="ctr">
              <a:lnSpc>
                <a:spcPct val="90000"/>
              </a:lnSpc>
              <a:spcBef>
                <a:spcPts val="413"/>
              </a:spcBef>
              <a:spcAft>
                <a:spcPts val="0"/>
              </a:spcAft>
              <a:buClr>
                <a:schemeClr val="dk1"/>
              </a:buClr>
              <a:buSzPts val="1323"/>
              <a:buNone/>
              <a:defRPr sz="1323"/>
            </a:lvl8pPr>
            <a:lvl9pPr lvl="8" algn="ctr">
              <a:lnSpc>
                <a:spcPct val="90000"/>
              </a:lnSpc>
              <a:spcBef>
                <a:spcPts val="413"/>
              </a:spcBef>
              <a:spcAft>
                <a:spcPts val="0"/>
              </a:spcAft>
              <a:buClr>
                <a:schemeClr val="dk1"/>
              </a:buClr>
              <a:buSzPts val="1323"/>
              <a:buNone/>
              <a:defRPr sz="1323"/>
            </a:lvl9pPr>
          </a:lstStyle>
          <a:p/>
        </p:txBody>
      </p:sp>
      <p:sp>
        <p:nvSpPr>
          <p:cNvPr id="14" name="Google Shape;14;p3"/>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519728" y="2846200"/>
            <a:ext cx="6520220"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20" name="Google Shape;20;p4"/>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tête de section"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515791" y="2665532"/>
            <a:ext cx="6520220" cy="44474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960"/>
              <a:buFont typeface="Calibri"/>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515791" y="7155103"/>
            <a:ext cx="6520220" cy="233883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sz="1984">
                <a:solidFill>
                  <a:schemeClr val="dk1"/>
                </a:solidFill>
              </a:defRPr>
            </a:lvl1pPr>
            <a:lvl2pPr indent="-228600" lvl="1" marL="914400" algn="l">
              <a:lnSpc>
                <a:spcPct val="90000"/>
              </a:lnSpc>
              <a:spcBef>
                <a:spcPts val="413"/>
              </a:spcBef>
              <a:spcAft>
                <a:spcPts val="0"/>
              </a:spcAft>
              <a:buClr>
                <a:srgbClr val="888888"/>
              </a:buClr>
              <a:buSzPts val="1653"/>
              <a:buNone/>
              <a:defRPr sz="1653">
                <a:solidFill>
                  <a:srgbClr val="888888"/>
                </a:solidFill>
              </a:defRPr>
            </a:lvl2pPr>
            <a:lvl3pPr indent="-228600" lvl="2" marL="1371600" algn="l">
              <a:lnSpc>
                <a:spcPct val="90000"/>
              </a:lnSpc>
              <a:spcBef>
                <a:spcPts val="413"/>
              </a:spcBef>
              <a:spcAft>
                <a:spcPts val="0"/>
              </a:spcAft>
              <a:buClr>
                <a:srgbClr val="888888"/>
              </a:buClr>
              <a:buSzPts val="1488"/>
              <a:buNone/>
              <a:defRPr sz="1488">
                <a:solidFill>
                  <a:srgbClr val="888888"/>
                </a:solidFill>
              </a:defRPr>
            </a:lvl3pPr>
            <a:lvl4pPr indent="-228600" lvl="3" marL="1828800" algn="l">
              <a:lnSpc>
                <a:spcPct val="90000"/>
              </a:lnSpc>
              <a:spcBef>
                <a:spcPts val="413"/>
              </a:spcBef>
              <a:spcAft>
                <a:spcPts val="0"/>
              </a:spcAft>
              <a:buClr>
                <a:srgbClr val="888888"/>
              </a:buClr>
              <a:buSzPts val="1323"/>
              <a:buNone/>
              <a:defRPr sz="1323">
                <a:solidFill>
                  <a:srgbClr val="888888"/>
                </a:solidFill>
              </a:defRPr>
            </a:lvl4pPr>
            <a:lvl5pPr indent="-228600" lvl="4" marL="2286000" algn="l">
              <a:lnSpc>
                <a:spcPct val="90000"/>
              </a:lnSpc>
              <a:spcBef>
                <a:spcPts val="413"/>
              </a:spcBef>
              <a:spcAft>
                <a:spcPts val="0"/>
              </a:spcAft>
              <a:buClr>
                <a:srgbClr val="888888"/>
              </a:buClr>
              <a:buSzPts val="1323"/>
              <a:buNone/>
              <a:defRPr sz="1323">
                <a:solidFill>
                  <a:srgbClr val="888888"/>
                </a:solidFill>
              </a:defRPr>
            </a:lvl5pPr>
            <a:lvl6pPr indent="-228600" lvl="5" marL="2743200" algn="l">
              <a:lnSpc>
                <a:spcPct val="90000"/>
              </a:lnSpc>
              <a:spcBef>
                <a:spcPts val="413"/>
              </a:spcBef>
              <a:spcAft>
                <a:spcPts val="0"/>
              </a:spcAft>
              <a:buClr>
                <a:srgbClr val="888888"/>
              </a:buClr>
              <a:buSzPts val="1323"/>
              <a:buNone/>
              <a:defRPr sz="1323">
                <a:solidFill>
                  <a:srgbClr val="888888"/>
                </a:solidFill>
              </a:defRPr>
            </a:lvl6pPr>
            <a:lvl7pPr indent="-228600" lvl="6" marL="3200400" algn="l">
              <a:lnSpc>
                <a:spcPct val="90000"/>
              </a:lnSpc>
              <a:spcBef>
                <a:spcPts val="413"/>
              </a:spcBef>
              <a:spcAft>
                <a:spcPts val="0"/>
              </a:spcAft>
              <a:buClr>
                <a:srgbClr val="888888"/>
              </a:buClr>
              <a:buSzPts val="1323"/>
              <a:buNone/>
              <a:defRPr sz="1323">
                <a:solidFill>
                  <a:srgbClr val="888888"/>
                </a:solidFill>
              </a:defRPr>
            </a:lvl7pPr>
            <a:lvl8pPr indent="-228600" lvl="7" marL="3657600" algn="l">
              <a:lnSpc>
                <a:spcPct val="90000"/>
              </a:lnSpc>
              <a:spcBef>
                <a:spcPts val="413"/>
              </a:spcBef>
              <a:spcAft>
                <a:spcPts val="0"/>
              </a:spcAft>
              <a:buClr>
                <a:srgbClr val="888888"/>
              </a:buClr>
              <a:buSzPts val="1323"/>
              <a:buNone/>
              <a:defRPr sz="1323">
                <a:solidFill>
                  <a:srgbClr val="888888"/>
                </a:solidFill>
              </a:defRPr>
            </a:lvl8pPr>
            <a:lvl9pPr indent="-228600" lvl="8" marL="4114800" algn="l">
              <a:lnSpc>
                <a:spcPct val="90000"/>
              </a:lnSpc>
              <a:spcBef>
                <a:spcPts val="413"/>
              </a:spcBef>
              <a:spcAft>
                <a:spcPts val="0"/>
              </a:spcAft>
              <a:buClr>
                <a:srgbClr val="888888"/>
              </a:buClr>
              <a:buSzPts val="1323"/>
              <a:buNone/>
              <a:defRPr sz="1323">
                <a:solidFill>
                  <a:srgbClr val="888888"/>
                </a:solidFill>
              </a:defRPr>
            </a:lvl9pPr>
          </a:lstStyle>
          <a:p/>
        </p:txBody>
      </p:sp>
      <p:sp>
        <p:nvSpPr>
          <p:cNvPr id="26" name="Google Shape;26;p5"/>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519728" y="2846200"/>
            <a:ext cx="3212862"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32" name="Google Shape;32;p6"/>
          <p:cNvSpPr txBox="1"/>
          <p:nvPr>
            <p:ph idx="2" type="body"/>
          </p:nvPr>
        </p:nvSpPr>
        <p:spPr>
          <a:xfrm>
            <a:off x="3827085" y="2846200"/>
            <a:ext cx="3212862" cy="67838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33" name="Google Shape;33;p6"/>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520712"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520713" y="2620980"/>
            <a:ext cx="3198096" cy="128450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b="1" sz="1984"/>
            </a:lvl1pPr>
            <a:lvl2pPr indent="-228600" lvl="1" marL="914400" algn="l">
              <a:lnSpc>
                <a:spcPct val="90000"/>
              </a:lnSpc>
              <a:spcBef>
                <a:spcPts val="413"/>
              </a:spcBef>
              <a:spcAft>
                <a:spcPts val="0"/>
              </a:spcAft>
              <a:buClr>
                <a:schemeClr val="dk1"/>
              </a:buClr>
              <a:buSzPts val="1653"/>
              <a:buNone/>
              <a:defRPr b="1" sz="1653"/>
            </a:lvl2pPr>
            <a:lvl3pPr indent="-228600" lvl="2" marL="1371600" algn="l">
              <a:lnSpc>
                <a:spcPct val="90000"/>
              </a:lnSpc>
              <a:spcBef>
                <a:spcPts val="413"/>
              </a:spcBef>
              <a:spcAft>
                <a:spcPts val="0"/>
              </a:spcAft>
              <a:buClr>
                <a:schemeClr val="dk1"/>
              </a:buClr>
              <a:buSzPts val="1488"/>
              <a:buNone/>
              <a:defRPr b="1" sz="1488"/>
            </a:lvl3pPr>
            <a:lvl4pPr indent="-228600" lvl="3" marL="1828800" algn="l">
              <a:lnSpc>
                <a:spcPct val="90000"/>
              </a:lnSpc>
              <a:spcBef>
                <a:spcPts val="413"/>
              </a:spcBef>
              <a:spcAft>
                <a:spcPts val="0"/>
              </a:spcAft>
              <a:buClr>
                <a:schemeClr val="dk1"/>
              </a:buClr>
              <a:buSzPts val="1323"/>
              <a:buNone/>
              <a:defRPr b="1" sz="1323"/>
            </a:lvl4pPr>
            <a:lvl5pPr indent="-228600" lvl="4" marL="2286000" algn="l">
              <a:lnSpc>
                <a:spcPct val="90000"/>
              </a:lnSpc>
              <a:spcBef>
                <a:spcPts val="413"/>
              </a:spcBef>
              <a:spcAft>
                <a:spcPts val="0"/>
              </a:spcAft>
              <a:buClr>
                <a:schemeClr val="dk1"/>
              </a:buClr>
              <a:buSzPts val="1323"/>
              <a:buNone/>
              <a:defRPr b="1" sz="1323"/>
            </a:lvl5pPr>
            <a:lvl6pPr indent="-228600" lvl="5" marL="2743200" algn="l">
              <a:lnSpc>
                <a:spcPct val="90000"/>
              </a:lnSpc>
              <a:spcBef>
                <a:spcPts val="413"/>
              </a:spcBef>
              <a:spcAft>
                <a:spcPts val="0"/>
              </a:spcAft>
              <a:buClr>
                <a:schemeClr val="dk1"/>
              </a:buClr>
              <a:buSzPts val="1323"/>
              <a:buNone/>
              <a:defRPr b="1" sz="1323"/>
            </a:lvl6pPr>
            <a:lvl7pPr indent="-228600" lvl="6" marL="3200400" algn="l">
              <a:lnSpc>
                <a:spcPct val="90000"/>
              </a:lnSpc>
              <a:spcBef>
                <a:spcPts val="413"/>
              </a:spcBef>
              <a:spcAft>
                <a:spcPts val="0"/>
              </a:spcAft>
              <a:buClr>
                <a:schemeClr val="dk1"/>
              </a:buClr>
              <a:buSzPts val="1323"/>
              <a:buNone/>
              <a:defRPr b="1" sz="1323"/>
            </a:lvl7pPr>
            <a:lvl8pPr indent="-228600" lvl="7" marL="3657600" algn="l">
              <a:lnSpc>
                <a:spcPct val="90000"/>
              </a:lnSpc>
              <a:spcBef>
                <a:spcPts val="413"/>
              </a:spcBef>
              <a:spcAft>
                <a:spcPts val="0"/>
              </a:spcAft>
              <a:buClr>
                <a:schemeClr val="dk1"/>
              </a:buClr>
              <a:buSzPts val="1323"/>
              <a:buNone/>
              <a:defRPr b="1" sz="1323"/>
            </a:lvl8pPr>
            <a:lvl9pPr indent="-228600" lvl="8" marL="4114800" algn="l">
              <a:lnSpc>
                <a:spcPct val="90000"/>
              </a:lnSpc>
              <a:spcBef>
                <a:spcPts val="413"/>
              </a:spcBef>
              <a:spcAft>
                <a:spcPts val="0"/>
              </a:spcAft>
              <a:buClr>
                <a:schemeClr val="dk1"/>
              </a:buClr>
              <a:buSzPts val="1323"/>
              <a:buNone/>
              <a:defRPr b="1" sz="1323"/>
            </a:lvl9pPr>
          </a:lstStyle>
          <a:p/>
        </p:txBody>
      </p:sp>
      <p:sp>
        <p:nvSpPr>
          <p:cNvPr id="39" name="Google Shape;39;p7"/>
          <p:cNvSpPr txBox="1"/>
          <p:nvPr>
            <p:ph idx="2" type="body"/>
          </p:nvPr>
        </p:nvSpPr>
        <p:spPr>
          <a:xfrm>
            <a:off x="520713" y="3905482"/>
            <a:ext cx="3198096" cy="57443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40" name="Google Shape;40;p7"/>
          <p:cNvSpPr txBox="1"/>
          <p:nvPr>
            <p:ph idx="3" type="body"/>
          </p:nvPr>
        </p:nvSpPr>
        <p:spPr>
          <a:xfrm>
            <a:off x="3827086" y="2620980"/>
            <a:ext cx="3213847" cy="128450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984"/>
              <a:buNone/>
              <a:defRPr b="1" sz="1984"/>
            </a:lvl1pPr>
            <a:lvl2pPr indent="-228600" lvl="1" marL="914400" algn="l">
              <a:lnSpc>
                <a:spcPct val="90000"/>
              </a:lnSpc>
              <a:spcBef>
                <a:spcPts val="413"/>
              </a:spcBef>
              <a:spcAft>
                <a:spcPts val="0"/>
              </a:spcAft>
              <a:buClr>
                <a:schemeClr val="dk1"/>
              </a:buClr>
              <a:buSzPts val="1653"/>
              <a:buNone/>
              <a:defRPr b="1" sz="1653"/>
            </a:lvl2pPr>
            <a:lvl3pPr indent="-228600" lvl="2" marL="1371600" algn="l">
              <a:lnSpc>
                <a:spcPct val="90000"/>
              </a:lnSpc>
              <a:spcBef>
                <a:spcPts val="413"/>
              </a:spcBef>
              <a:spcAft>
                <a:spcPts val="0"/>
              </a:spcAft>
              <a:buClr>
                <a:schemeClr val="dk1"/>
              </a:buClr>
              <a:buSzPts val="1488"/>
              <a:buNone/>
              <a:defRPr b="1" sz="1488"/>
            </a:lvl3pPr>
            <a:lvl4pPr indent="-228600" lvl="3" marL="1828800" algn="l">
              <a:lnSpc>
                <a:spcPct val="90000"/>
              </a:lnSpc>
              <a:spcBef>
                <a:spcPts val="413"/>
              </a:spcBef>
              <a:spcAft>
                <a:spcPts val="0"/>
              </a:spcAft>
              <a:buClr>
                <a:schemeClr val="dk1"/>
              </a:buClr>
              <a:buSzPts val="1323"/>
              <a:buNone/>
              <a:defRPr b="1" sz="1323"/>
            </a:lvl4pPr>
            <a:lvl5pPr indent="-228600" lvl="4" marL="2286000" algn="l">
              <a:lnSpc>
                <a:spcPct val="90000"/>
              </a:lnSpc>
              <a:spcBef>
                <a:spcPts val="413"/>
              </a:spcBef>
              <a:spcAft>
                <a:spcPts val="0"/>
              </a:spcAft>
              <a:buClr>
                <a:schemeClr val="dk1"/>
              </a:buClr>
              <a:buSzPts val="1323"/>
              <a:buNone/>
              <a:defRPr b="1" sz="1323"/>
            </a:lvl5pPr>
            <a:lvl6pPr indent="-228600" lvl="5" marL="2743200" algn="l">
              <a:lnSpc>
                <a:spcPct val="90000"/>
              </a:lnSpc>
              <a:spcBef>
                <a:spcPts val="413"/>
              </a:spcBef>
              <a:spcAft>
                <a:spcPts val="0"/>
              </a:spcAft>
              <a:buClr>
                <a:schemeClr val="dk1"/>
              </a:buClr>
              <a:buSzPts val="1323"/>
              <a:buNone/>
              <a:defRPr b="1" sz="1323"/>
            </a:lvl6pPr>
            <a:lvl7pPr indent="-228600" lvl="6" marL="3200400" algn="l">
              <a:lnSpc>
                <a:spcPct val="90000"/>
              </a:lnSpc>
              <a:spcBef>
                <a:spcPts val="413"/>
              </a:spcBef>
              <a:spcAft>
                <a:spcPts val="0"/>
              </a:spcAft>
              <a:buClr>
                <a:schemeClr val="dk1"/>
              </a:buClr>
              <a:buSzPts val="1323"/>
              <a:buNone/>
              <a:defRPr b="1" sz="1323"/>
            </a:lvl7pPr>
            <a:lvl8pPr indent="-228600" lvl="7" marL="3657600" algn="l">
              <a:lnSpc>
                <a:spcPct val="90000"/>
              </a:lnSpc>
              <a:spcBef>
                <a:spcPts val="413"/>
              </a:spcBef>
              <a:spcAft>
                <a:spcPts val="0"/>
              </a:spcAft>
              <a:buClr>
                <a:schemeClr val="dk1"/>
              </a:buClr>
              <a:buSzPts val="1323"/>
              <a:buNone/>
              <a:defRPr b="1" sz="1323"/>
            </a:lvl8pPr>
            <a:lvl9pPr indent="-228600" lvl="8" marL="4114800" algn="l">
              <a:lnSpc>
                <a:spcPct val="90000"/>
              </a:lnSpc>
              <a:spcBef>
                <a:spcPts val="413"/>
              </a:spcBef>
              <a:spcAft>
                <a:spcPts val="0"/>
              </a:spcAft>
              <a:buClr>
                <a:schemeClr val="dk1"/>
              </a:buClr>
              <a:buSzPts val="1323"/>
              <a:buNone/>
              <a:defRPr b="1" sz="1323"/>
            </a:lvl9pPr>
          </a:lstStyle>
          <a:p/>
        </p:txBody>
      </p:sp>
      <p:sp>
        <p:nvSpPr>
          <p:cNvPr id="41" name="Google Shape;41;p7"/>
          <p:cNvSpPr txBox="1"/>
          <p:nvPr>
            <p:ph idx="4" type="body"/>
          </p:nvPr>
        </p:nvSpPr>
        <p:spPr>
          <a:xfrm>
            <a:off x="3827086" y="3905482"/>
            <a:ext cx="3213847" cy="57443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42" name="Google Shape;42;p7"/>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520712" y="712788"/>
            <a:ext cx="2438192" cy="249475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45"/>
              <a:buFont typeface="Calibri"/>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213847" y="1539425"/>
            <a:ext cx="3827085" cy="7598117"/>
          </a:xfrm>
          <a:prstGeom prst="rect">
            <a:avLst/>
          </a:prstGeom>
          <a:noFill/>
          <a:ln>
            <a:noFill/>
          </a:ln>
        </p:spPr>
        <p:txBody>
          <a:bodyPr anchorCtr="0" anchor="t" bIns="45700" lIns="91425" spcFirstLastPara="1" rIns="91425" wrap="square" tIns="45700">
            <a:normAutofit/>
          </a:bodyPr>
          <a:lstStyle>
            <a:lvl1pPr indent="-396557" lvl="0" marL="457200" algn="l">
              <a:lnSpc>
                <a:spcPct val="90000"/>
              </a:lnSpc>
              <a:spcBef>
                <a:spcPts val="827"/>
              </a:spcBef>
              <a:spcAft>
                <a:spcPts val="0"/>
              </a:spcAft>
              <a:buClr>
                <a:schemeClr val="dk1"/>
              </a:buClr>
              <a:buSzPts val="2645"/>
              <a:buChar char="•"/>
              <a:defRPr sz="2645"/>
            </a:lvl1pPr>
            <a:lvl2pPr indent="-375602" lvl="1" marL="914400" algn="l">
              <a:lnSpc>
                <a:spcPct val="90000"/>
              </a:lnSpc>
              <a:spcBef>
                <a:spcPts val="413"/>
              </a:spcBef>
              <a:spcAft>
                <a:spcPts val="0"/>
              </a:spcAft>
              <a:buClr>
                <a:schemeClr val="dk1"/>
              </a:buClr>
              <a:buSzPts val="2315"/>
              <a:buChar char="•"/>
              <a:defRPr sz="2315"/>
            </a:lvl2pPr>
            <a:lvl3pPr indent="-354583" lvl="2" marL="1371600" algn="l">
              <a:lnSpc>
                <a:spcPct val="90000"/>
              </a:lnSpc>
              <a:spcBef>
                <a:spcPts val="413"/>
              </a:spcBef>
              <a:spcAft>
                <a:spcPts val="0"/>
              </a:spcAft>
              <a:buClr>
                <a:schemeClr val="dk1"/>
              </a:buClr>
              <a:buSzPts val="1984"/>
              <a:buChar char="•"/>
              <a:defRPr sz="1984"/>
            </a:lvl3pPr>
            <a:lvl4pPr indent="-333565" lvl="3" marL="1828800" algn="l">
              <a:lnSpc>
                <a:spcPct val="90000"/>
              </a:lnSpc>
              <a:spcBef>
                <a:spcPts val="413"/>
              </a:spcBef>
              <a:spcAft>
                <a:spcPts val="0"/>
              </a:spcAft>
              <a:buClr>
                <a:schemeClr val="dk1"/>
              </a:buClr>
              <a:buSzPts val="1653"/>
              <a:buChar char="•"/>
              <a:defRPr sz="1653"/>
            </a:lvl4pPr>
            <a:lvl5pPr indent="-333565" lvl="4" marL="2286000" algn="l">
              <a:lnSpc>
                <a:spcPct val="90000"/>
              </a:lnSpc>
              <a:spcBef>
                <a:spcPts val="413"/>
              </a:spcBef>
              <a:spcAft>
                <a:spcPts val="0"/>
              </a:spcAft>
              <a:buClr>
                <a:schemeClr val="dk1"/>
              </a:buClr>
              <a:buSzPts val="1653"/>
              <a:buChar char="•"/>
              <a:defRPr sz="1653"/>
            </a:lvl5pPr>
            <a:lvl6pPr indent="-333565" lvl="5" marL="2743200" algn="l">
              <a:lnSpc>
                <a:spcPct val="90000"/>
              </a:lnSpc>
              <a:spcBef>
                <a:spcPts val="413"/>
              </a:spcBef>
              <a:spcAft>
                <a:spcPts val="0"/>
              </a:spcAft>
              <a:buClr>
                <a:schemeClr val="dk1"/>
              </a:buClr>
              <a:buSzPts val="1653"/>
              <a:buChar char="•"/>
              <a:defRPr sz="1653"/>
            </a:lvl6pPr>
            <a:lvl7pPr indent="-333565" lvl="6" marL="3200400" algn="l">
              <a:lnSpc>
                <a:spcPct val="90000"/>
              </a:lnSpc>
              <a:spcBef>
                <a:spcPts val="413"/>
              </a:spcBef>
              <a:spcAft>
                <a:spcPts val="0"/>
              </a:spcAft>
              <a:buClr>
                <a:schemeClr val="dk1"/>
              </a:buClr>
              <a:buSzPts val="1653"/>
              <a:buChar char="•"/>
              <a:defRPr sz="1653"/>
            </a:lvl7pPr>
            <a:lvl8pPr indent="-333565" lvl="7" marL="3657600" algn="l">
              <a:lnSpc>
                <a:spcPct val="90000"/>
              </a:lnSpc>
              <a:spcBef>
                <a:spcPts val="413"/>
              </a:spcBef>
              <a:spcAft>
                <a:spcPts val="0"/>
              </a:spcAft>
              <a:buClr>
                <a:schemeClr val="dk1"/>
              </a:buClr>
              <a:buSzPts val="1653"/>
              <a:buChar char="•"/>
              <a:defRPr sz="1653"/>
            </a:lvl8pPr>
            <a:lvl9pPr indent="-333565" lvl="8" marL="4114800" algn="l">
              <a:lnSpc>
                <a:spcPct val="90000"/>
              </a:lnSpc>
              <a:spcBef>
                <a:spcPts val="413"/>
              </a:spcBef>
              <a:spcAft>
                <a:spcPts val="0"/>
              </a:spcAft>
              <a:buClr>
                <a:schemeClr val="dk1"/>
              </a:buClr>
              <a:buSzPts val="1653"/>
              <a:buChar char="•"/>
              <a:defRPr sz="1653"/>
            </a:lvl9pPr>
          </a:lstStyle>
          <a:p/>
        </p:txBody>
      </p:sp>
      <p:sp>
        <p:nvSpPr>
          <p:cNvPr id="57" name="Google Shape;57;p10"/>
          <p:cNvSpPr txBox="1"/>
          <p:nvPr>
            <p:ph idx="2" type="body"/>
          </p:nvPr>
        </p:nvSpPr>
        <p:spPr>
          <a:xfrm>
            <a:off x="520712" y="3207544"/>
            <a:ext cx="2438192" cy="59423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323"/>
              <a:buNone/>
              <a:defRPr sz="1323"/>
            </a:lvl1pPr>
            <a:lvl2pPr indent="-228600" lvl="1" marL="914400" algn="l">
              <a:lnSpc>
                <a:spcPct val="90000"/>
              </a:lnSpc>
              <a:spcBef>
                <a:spcPts val="413"/>
              </a:spcBef>
              <a:spcAft>
                <a:spcPts val="0"/>
              </a:spcAft>
              <a:buClr>
                <a:schemeClr val="dk1"/>
              </a:buClr>
              <a:buSzPts val="1157"/>
              <a:buNone/>
              <a:defRPr sz="1157"/>
            </a:lvl2pPr>
            <a:lvl3pPr indent="-228600" lvl="2" marL="1371600" algn="l">
              <a:lnSpc>
                <a:spcPct val="90000"/>
              </a:lnSpc>
              <a:spcBef>
                <a:spcPts val="413"/>
              </a:spcBef>
              <a:spcAft>
                <a:spcPts val="0"/>
              </a:spcAft>
              <a:buClr>
                <a:schemeClr val="dk1"/>
              </a:buClr>
              <a:buSzPts val="992"/>
              <a:buNone/>
              <a:defRPr sz="992"/>
            </a:lvl3pPr>
            <a:lvl4pPr indent="-228600" lvl="3" marL="1828800" algn="l">
              <a:lnSpc>
                <a:spcPct val="90000"/>
              </a:lnSpc>
              <a:spcBef>
                <a:spcPts val="413"/>
              </a:spcBef>
              <a:spcAft>
                <a:spcPts val="0"/>
              </a:spcAft>
              <a:buClr>
                <a:schemeClr val="dk1"/>
              </a:buClr>
              <a:buSzPts val="827"/>
              <a:buNone/>
              <a:defRPr sz="827"/>
            </a:lvl4pPr>
            <a:lvl5pPr indent="-228600" lvl="4" marL="2286000" algn="l">
              <a:lnSpc>
                <a:spcPct val="90000"/>
              </a:lnSpc>
              <a:spcBef>
                <a:spcPts val="413"/>
              </a:spcBef>
              <a:spcAft>
                <a:spcPts val="0"/>
              </a:spcAft>
              <a:buClr>
                <a:schemeClr val="dk1"/>
              </a:buClr>
              <a:buSzPts val="827"/>
              <a:buNone/>
              <a:defRPr sz="827"/>
            </a:lvl5pPr>
            <a:lvl6pPr indent="-228600" lvl="5" marL="2743200" algn="l">
              <a:lnSpc>
                <a:spcPct val="90000"/>
              </a:lnSpc>
              <a:spcBef>
                <a:spcPts val="413"/>
              </a:spcBef>
              <a:spcAft>
                <a:spcPts val="0"/>
              </a:spcAft>
              <a:buClr>
                <a:schemeClr val="dk1"/>
              </a:buClr>
              <a:buSzPts val="827"/>
              <a:buNone/>
              <a:defRPr sz="827"/>
            </a:lvl6pPr>
            <a:lvl7pPr indent="-228600" lvl="6" marL="3200400" algn="l">
              <a:lnSpc>
                <a:spcPct val="90000"/>
              </a:lnSpc>
              <a:spcBef>
                <a:spcPts val="413"/>
              </a:spcBef>
              <a:spcAft>
                <a:spcPts val="0"/>
              </a:spcAft>
              <a:buClr>
                <a:schemeClr val="dk1"/>
              </a:buClr>
              <a:buSzPts val="827"/>
              <a:buNone/>
              <a:defRPr sz="827"/>
            </a:lvl7pPr>
            <a:lvl8pPr indent="-228600" lvl="7" marL="3657600" algn="l">
              <a:lnSpc>
                <a:spcPct val="90000"/>
              </a:lnSpc>
              <a:spcBef>
                <a:spcPts val="413"/>
              </a:spcBef>
              <a:spcAft>
                <a:spcPts val="0"/>
              </a:spcAft>
              <a:buClr>
                <a:schemeClr val="dk1"/>
              </a:buClr>
              <a:buSzPts val="827"/>
              <a:buNone/>
              <a:defRPr sz="827"/>
            </a:lvl8pPr>
            <a:lvl9pPr indent="-228600" lvl="8" marL="4114800" algn="l">
              <a:lnSpc>
                <a:spcPct val="90000"/>
              </a:lnSpc>
              <a:spcBef>
                <a:spcPts val="413"/>
              </a:spcBef>
              <a:spcAft>
                <a:spcPts val="0"/>
              </a:spcAft>
              <a:buClr>
                <a:schemeClr val="dk1"/>
              </a:buClr>
              <a:buSzPts val="827"/>
              <a:buNone/>
              <a:defRPr sz="827"/>
            </a:lvl9pPr>
          </a:lstStyle>
          <a:p/>
        </p:txBody>
      </p:sp>
      <p:sp>
        <p:nvSpPr>
          <p:cNvPr id="58" name="Google Shape;58;p10"/>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520712" y="712788"/>
            <a:ext cx="2438192" cy="249475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45"/>
              <a:buFont typeface="Calibri"/>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3213847" y="1539425"/>
            <a:ext cx="3827085" cy="7598117"/>
          </a:xfrm>
          <a:prstGeom prst="rect">
            <a:avLst/>
          </a:prstGeom>
          <a:noFill/>
          <a:ln>
            <a:noFill/>
          </a:ln>
        </p:spPr>
      </p:sp>
      <p:sp>
        <p:nvSpPr>
          <p:cNvPr id="64" name="Google Shape;64;p11"/>
          <p:cNvSpPr txBox="1"/>
          <p:nvPr>
            <p:ph idx="1" type="body"/>
          </p:nvPr>
        </p:nvSpPr>
        <p:spPr>
          <a:xfrm>
            <a:off x="520712" y="3207544"/>
            <a:ext cx="2438192" cy="59423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27"/>
              </a:spcBef>
              <a:spcAft>
                <a:spcPts val="0"/>
              </a:spcAft>
              <a:buClr>
                <a:schemeClr val="dk1"/>
              </a:buClr>
              <a:buSzPts val="1323"/>
              <a:buNone/>
              <a:defRPr sz="1323"/>
            </a:lvl1pPr>
            <a:lvl2pPr indent="-228600" lvl="1" marL="914400" algn="l">
              <a:lnSpc>
                <a:spcPct val="90000"/>
              </a:lnSpc>
              <a:spcBef>
                <a:spcPts val="413"/>
              </a:spcBef>
              <a:spcAft>
                <a:spcPts val="0"/>
              </a:spcAft>
              <a:buClr>
                <a:schemeClr val="dk1"/>
              </a:buClr>
              <a:buSzPts val="1157"/>
              <a:buNone/>
              <a:defRPr sz="1157"/>
            </a:lvl2pPr>
            <a:lvl3pPr indent="-228600" lvl="2" marL="1371600" algn="l">
              <a:lnSpc>
                <a:spcPct val="90000"/>
              </a:lnSpc>
              <a:spcBef>
                <a:spcPts val="413"/>
              </a:spcBef>
              <a:spcAft>
                <a:spcPts val="0"/>
              </a:spcAft>
              <a:buClr>
                <a:schemeClr val="dk1"/>
              </a:buClr>
              <a:buSzPts val="992"/>
              <a:buNone/>
              <a:defRPr sz="992"/>
            </a:lvl3pPr>
            <a:lvl4pPr indent="-228600" lvl="3" marL="1828800" algn="l">
              <a:lnSpc>
                <a:spcPct val="90000"/>
              </a:lnSpc>
              <a:spcBef>
                <a:spcPts val="413"/>
              </a:spcBef>
              <a:spcAft>
                <a:spcPts val="0"/>
              </a:spcAft>
              <a:buClr>
                <a:schemeClr val="dk1"/>
              </a:buClr>
              <a:buSzPts val="827"/>
              <a:buNone/>
              <a:defRPr sz="827"/>
            </a:lvl4pPr>
            <a:lvl5pPr indent="-228600" lvl="4" marL="2286000" algn="l">
              <a:lnSpc>
                <a:spcPct val="90000"/>
              </a:lnSpc>
              <a:spcBef>
                <a:spcPts val="413"/>
              </a:spcBef>
              <a:spcAft>
                <a:spcPts val="0"/>
              </a:spcAft>
              <a:buClr>
                <a:schemeClr val="dk1"/>
              </a:buClr>
              <a:buSzPts val="827"/>
              <a:buNone/>
              <a:defRPr sz="827"/>
            </a:lvl5pPr>
            <a:lvl6pPr indent="-228600" lvl="5" marL="2743200" algn="l">
              <a:lnSpc>
                <a:spcPct val="90000"/>
              </a:lnSpc>
              <a:spcBef>
                <a:spcPts val="413"/>
              </a:spcBef>
              <a:spcAft>
                <a:spcPts val="0"/>
              </a:spcAft>
              <a:buClr>
                <a:schemeClr val="dk1"/>
              </a:buClr>
              <a:buSzPts val="827"/>
              <a:buNone/>
              <a:defRPr sz="827"/>
            </a:lvl6pPr>
            <a:lvl7pPr indent="-228600" lvl="6" marL="3200400" algn="l">
              <a:lnSpc>
                <a:spcPct val="90000"/>
              </a:lnSpc>
              <a:spcBef>
                <a:spcPts val="413"/>
              </a:spcBef>
              <a:spcAft>
                <a:spcPts val="0"/>
              </a:spcAft>
              <a:buClr>
                <a:schemeClr val="dk1"/>
              </a:buClr>
              <a:buSzPts val="827"/>
              <a:buNone/>
              <a:defRPr sz="827"/>
            </a:lvl7pPr>
            <a:lvl8pPr indent="-228600" lvl="7" marL="3657600" algn="l">
              <a:lnSpc>
                <a:spcPct val="90000"/>
              </a:lnSpc>
              <a:spcBef>
                <a:spcPts val="413"/>
              </a:spcBef>
              <a:spcAft>
                <a:spcPts val="0"/>
              </a:spcAft>
              <a:buClr>
                <a:schemeClr val="dk1"/>
              </a:buClr>
              <a:buSzPts val="827"/>
              <a:buNone/>
              <a:defRPr sz="827"/>
            </a:lvl8pPr>
            <a:lvl9pPr indent="-228600" lvl="8" marL="4114800" algn="l">
              <a:lnSpc>
                <a:spcPct val="90000"/>
              </a:lnSpc>
              <a:spcBef>
                <a:spcPts val="413"/>
              </a:spcBef>
              <a:spcAft>
                <a:spcPts val="0"/>
              </a:spcAft>
              <a:buClr>
                <a:schemeClr val="dk1"/>
              </a:buClr>
              <a:buSzPts val="827"/>
              <a:buNone/>
              <a:defRPr sz="827"/>
            </a:lvl9pPr>
          </a:lstStyle>
          <a:p/>
        </p:txBody>
      </p:sp>
      <p:sp>
        <p:nvSpPr>
          <p:cNvPr id="65" name="Google Shape;65;p11"/>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387910" y="2978019"/>
            <a:ext cx="6783857" cy="65202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71" name="Google Shape;71;p12"/>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694512" y="4284621"/>
            <a:ext cx="9060817" cy="163005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1612846" y="2701814"/>
            <a:ext cx="9060817" cy="479566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27"/>
              </a:spcBef>
              <a:spcAft>
                <a:spcPts val="0"/>
              </a:spcAft>
              <a:buClr>
                <a:schemeClr val="dk1"/>
              </a:buClr>
              <a:buSzPts val="1800"/>
              <a:buChar char="•"/>
              <a:defRPr/>
            </a:lvl1pPr>
            <a:lvl2pPr indent="-342900" lvl="1" marL="914400" algn="l">
              <a:lnSpc>
                <a:spcPct val="90000"/>
              </a:lnSpc>
              <a:spcBef>
                <a:spcPts val="413"/>
              </a:spcBef>
              <a:spcAft>
                <a:spcPts val="0"/>
              </a:spcAft>
              <a:buClr>
                <a:schemeClr val="dk1"/>
              </a:buClr>
              <a:buSzPts val="1800"/>
              <a:buChar char="•"/>
              <a:defRPr/>
            </a:lvl2pPr>
            <a:lvl3pPr indent="-342900" lvl="2" marL="1371600" algn="l">
              <a:lnSpc>
                <a:spcPct val="90000"/>
              </a:lnSpc>
              <a:spcBef>
                <a:spcPts val="413"/>
              </a:spcBef>
              <a:spcAft>
                <a:spcPts val="0"/>
              </a:spcAft>
              <a:buClr>
                <a:schemeClr val="dk1"/>
              </a:buClr>
              <a:buSzPts val="1800"/>
              <a:buChar char="•"/>
              <a:defRPr/>
            </a:lvl3pPr>
            <a:lvl4pPr indent="-342900" lvl="3" marL="1828800" algn="l">
              <a:lnSpc>
                <a:spcPct val="90000"/>
              </a:lnSpc>
              <a:spcBef>
                <a:spcPts val="413"/>
              </a:spcBef>
              <a:spcAft>
                <a:spcPts val="0"/>
              </a:spcAft>
              <a:buClr>
                <a:schemeClr val="dk1"/>
              </a:buClr>
              <a:buSzPts val="1800"/>
              <a:buChar char="•"/>
              <a:defRPr/>
            </a:lvl4pPr>
            <a:lvl5pPr indent="-342900" lvl="4" marL="2286000" algn="l">
              <a:lnSpc>
                <a:spcPct val="90000"/>
              </a:lnSpc>
              <a:spcBef>
                <a:spcPts val="413"/>
              </a:spcBef>
              <a:spcAft>
                <a:spcPts val="0"/>
              </a:spcAft>
              <a:buClr>
                <a:schemeClr val="dk1"/>
              </a:buClr>
              <a:buSzPts val="1800"/>
              <a:buChar char="•"/>
              <a:defRPr/>
            </a:lvl5pPr>
            <a:lvl6pPr indent="-342900" lvl="5" marL="2743200" algn="l">
              <a:lnSpc>
                <a:spcPct val="90000"/>
              </a:lnSpc>
              <a:spcBef>
                <a:spcPts val="413"/>
              </a:spcBef>
              <a:spcAft>
                <a:spcPts val="0"/>
              </a:spcAft>
              <a:buClr>
                <a:schemeClr val="dk1"/>
              </a:buClr>
              <a:buSzPts val="1800"/>
              <a:buChar char="•"/>
              <a:defRPr/>
            </a:lvl6pPr>
            <a:lvl7pPr indent="-342900" lvl="6" marL="3200400" algn="l">
              <a:lnSpc>
                <a:spcPct val="90000"/>
              </a:lnSpc>
              <a:spcBef>
                <a:spcPts val="413"/>
              </a:spcBef>
              <a:spcAft>
                <a:spcPts val="0"/>
              </a:spcAft>
              <a:buClr>
                <a:schemeClr val="dk1"/>
              </a:buClr>
              <a:buSzPts val="1800"/>
              <a:buChar char="•"/>
              <a:defRPr/>
            </a:lvl7pPr>
            <a:lvl8pPr indent="-342900" lvl="7" marL="3657600" algn="l">
              <a:lnSpc>
                <a:spcPct val="90000"/>
              </a:lnSpc>
              <a:spcBef>
                <a:spcPts val="413"/>
              </a:spcBef>
              <a:spcAft>
                <a:spcPts val="0"/>
              </a:spcAft>
              <a:buClr>
                <a:schemeClr val="dk1"/>
              </a:buClr>
              <a:buSzPts val="1800"/>
              <a:buChar char="•"/>
              <a:defRPr/>
            </a:lvl8pPr>
            <a:lvl9pPr indent="-342900" lvl="8" marL="4114800" algn="l">
              <a:lnSpc>
                <a:spcPct val="90000"/>
              </a:lnSpc>
              <a:spcBef>
                <a:spcPts val="413"/>
              </a:spcBef>
              <a:spcAft>
                <a:spcPts val="0"/>
              </a:spcAft>
              <a:buClr>
                <a:schemeClr val="dk1"/>
              </a:buClr>
              <a:buSzPts val="1800"/>
              <a:buChar char="•"/>
              <a:defRPr/>
            </a:lvl9pPr>
          </a:lstStyle>
          <a:p/>
        </p:txBody>
      </p:sp>
      <p:sp>
        <p:nvSpPr>
          <p:cNvPr id="77" name="Google Shape;77;p13"/>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519728" y="569242"/>
            <a:ext cx="6520220" cy="206659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637"/>
              <a:buFont typeface="Calibri"/>
              <a:buNone/>
              <a:defRPr b="0" i="0" sz="3637"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519728" y="2846200"/>
            <a:ext cx="6520220" cy="6783857"/>
          </a:xfrm>
          <a:prstGeom prst="rect">
            <a:avLst/>
          </a:prstGeom>
          <a:noFill/>
          <a:ln>
            <a:noFill/>
          </a:ln>
        </p:spPr>
        <p:txBody>
          <a:bodyPr anchorCtr="0" anchor="t" bIns="45700" lIns="91425" spcFirstLastPara="1" rIns="91425" wrap="square" tIns="45700">
            <a:normAutofit/>
          </a:bodyPr>
          <a:lstStyle>
            <a:lvl1pPr indent="-375602" lvl="0" marL="457200" marR="0" rtl="0" algn="l">
              <a:lnSpc>
                <a:spcPct val="90000"/>
              </a:lnSpc>
              <a:spcBef>
                <a:spcPts val="827"/>
              </a:spcBef>
              <a:spcAft>
                <a:spcPts val="0"/>
              </a:spcAft>
              <a:buClr>
                <a:schemeClr val="dk1"/>
              </a:buClr>
              <a:buSzPts val="2315"/>
              <a:buFont typeface="Arial"/>
              <a:buChar char="•"/>
              <a:defRPr b="0" i="0" sz="2315" u="none" cap="none" strike="noStrike">
                <a:solidFill>
                  <a:schemeClr val="dk1"/>
                </a:solidFill>
                <a:latin typeface="Calibri"/>
                <a:ea typeface="Calibri"/>
                <a:cs typeface="Calibri"/>
                <a:sym typeface="Calibri"/>
              </a:defRPr>
            </a:lvl1pPr>
            <a:lvl2pPr indent="-354583" lvl="1" marL="914400" marR="0" rtl="0" algn="l">
              <a:lnSpc>
                <a:spcPct val="90000"/>
              </a:lnSpc>
              <a:spcBef>
                <a:spcPts val="413"/>
              </a:spcBef>
              <a:spcAft>
                <a:spcPts val="0"/>
              </a:spcAft>
              <a:buClr>
                <a:schemeClr val="dk1"/>
              </a:buClr>
              <a:buSzPts val="1984"/>
              <a:buFont typeface="Arial"/>
              <a:buChar char="•"/>
              <a:defRPr b="0" i="0" sz="1984" u="none" cap="none" strike="noStrike">
                <a:solidFill>
                  <a:schemeClr val="dk1"/>
                </a:solidFill>
                <a:latin typeface="Calibri"/>
                <a:ea typeface="Calibri"/>
                <a:cs typeface="Calibri"/>
                <a:sym typeface="Calibri"/>
              </a:defRPr>
            </a:lvl2pPr>
            <a:lvl3pPr indent="-333565" lvl="2" marL="1371600" marR="0" rtl="0" algn="l">
              <a:lnSpc>
                <a:spcPct val="90000"/>
              </a:lnSpc>
              <a:spcBef>
                <a:spcPts val="413"/>
              </a:spcBef>
              <a:spcAft>
                <a:spcPts val="0"/>
              </a:spcAft>
              <a:buClr>
                <a:schemeClr val="dk1"/>
              </a:buClr>
              <a:buSzPts val="1653"/>
              <a:buFont typeface="Arial"/>
              <a:buChar char="•"/>
              <a:defRPr b="0" i="0" sz="1653" u="none" cap="none" strike="noStrike">
                <a:solidFill>
                  <a:schemeClr val="dk1"/>
                </a:solidFill>
                <a:latin typeface="Calibri"/>
                <a:ea typeface="Calibri"/>
                <a:cs typeface="Calibri"/>
                <a:sym typeface="Calibri"/>
              </a:defRPr>
            </a:lvl3pPr>
            <a:lvl4pPr indent="-323088" lvl="3" marL="1828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4pPr>
            <a:lvl5pPr indent="-323088" lvl="4" marL="22860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519728" y="9909729"/>
            <a:ext cx="1700927" cy="5692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9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2504143" y="9909729"/>
            <a:ext cx="2551390" cy="56924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92"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5339020" y="9909729"/>
            <a:ext cx="1700927" cy="56924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92" u="none" cap="none" strike="noStrike">
                <a:solidFill>
                  <a:srgbClr val="888888"/>
                </a:solidFill>
                <a:latin typeface="Calibri"/>
                <a:ea typeface="Calibri"/>
                <a:cs typeface="Calibri"/>
                <a:sym typeface="Calibri"/>
              </a:defRPr>
            </a:lvl1pPr>
            <a:lvl2pPr indent="0" lvl="1" marL="0" marR="0" rtl="0" algn="r">
              <a:spcBef>
                <a:spcPts val="0"/>
              </a:spcBef>
              <a:buNone/>
              <a:defRPr b="0" i="0" sz="992" u="none" cap="none" strike="noStrike">
                <a:solidFill>
                  <a:srgbClr val="888888"/>
                </a:solidFill>
                <a:latin typeface="Calibri"/>
                <a:ea typeface="Calibri"/>
                <a:cs typeface="Calibri"/>
                <a:sym typeface="Calibri"/>
              </a:defRPr>
            </a:lvl2pPr>
            <a:lvl3pPr indent="0" lvl="2" marL="0" marR="0" rtl="0" algn="r">
              <a:spcBef>
                <a:spcPts val="0"/>
              </a:spcBef>
              <a:buNone/>
              <a:defRPr b="0" i="0" sz="992" u="none" cap="none" strike="noStrike">
                <a:solidFill>
                  <a:srgbClr val="888888"/>
                </a:solidFill>
                <a:latin typeface="Calibri"/>
                <a:ea typeface="Calibri"/>
                <a:cs typeface="Calibri"/>
                <a:sym typeface="Calibri"/>
              </a:defRPr>
            </a:lvl3pPr>
            <a:lvl4pPr indent="0" lvl="3" marL="0" marR="0" rtl="0" algn="r">
              <a:spcBef>
                <a:spcPts val="0"/>
              </a:spcBef>
              <a:buNone/>
              <a:defRPr b="0" i="0" sz="992" u="none" cap="none" strike="noStrike">
                <a:solidFill>
                  <a:srgbClr val="888888"/>
                </a:solidFill>
                <a:latin typeface="Calibri"/>
                <a:ea typeface="Calibri"/>
                <a:cs typeface="Calibri"/>
                <a:sym typeface="Calibri"/>
              </a:defRPr>
            </a:lvl4pPr>
            <a:lvl5pPr indent="0" lvl="4" marL="0" marR="0" rtl="0" algn="r">
              <a:spcBef>
                <a:spcPts val="0"/>
              </a:spcBef>
              <a:buNone/>
              <a:defRPr b="0" i="0" sz="992" u="none" cap="none" strike="noStrike">
                <a:solidFill>
                  <a:srgbClr val="888888"/>
                </a:solidFill>
                <a:latin typeface="Calibri"/>
                <a:ea typeface="Calibri"/>
                <a:cs typeface="Calibri"/>
                <a:sym typeface="Calibri"/>
              </a:defRPr>
            </a:lvl5pPr>
            <a:lvl6pPr indent="0" lvl="5" marL="0" marR="0" rtl="0" algn="r">
              <a:spcBef>
                <a:spcPts val="0"/>
              </a:spcBef>
              <a:buNone/>
              <a:defRPr b="0" i="0" sz="992" u="none" cap="none" strike="noStrike">
                <a:solidFill>
                  <a:srgbClr val="888888"/>
                </a:solidFill>
                <a:latin typeface="Calibri"/>
                <a:ea typeface="Calibri"/>
                <a:cs typeface="Calibri"/>
                <a:sym typeface="Calibri"/>
              </a:defRPr>
            </a:lvl6pPr>
            <a:lvl7pPr indent="0" lvl="6" marL="0" marR="0" rtl="0" algn="r">
              <a:spcBef>
                <a:spcPts val="0"/>
              </a:spcBef>
              <a:buNone/>
              <a:defRPr b="0" i="0" sz="992" u="none" cap="none" strike="noStrike">
                <a:solidFill>
                  <a:srgbClr val="888888"/>
                </a:solidFill>
                <a:latin typeface="Calibri"/>
                <a:ea typeface="Calibri"/>
                <a:cs typeface="Calibri"/>
                <a:sym typeface="Calibri"/>
              </a:defRPr>
            </a:lvl7pPr>
            <a:lvl8pPr indent="0" lvl="7" marL="0" marR="0" rtl="0" algn="r">
              <a:spcBef>
                <a:spcPts val="0"/>
              </a:spcBef>
              <a:buNone/>
              <a:defRPr b="0" i="0" sz="992" u="none" cap="none" strike="noStrike">
                <a:solidFill>
                  <a:srgbClr val="888888"/>
                </a:solidFill>
                <a:latin typeface="Calibri"/>
                <a:ea typeface="Calibri"/>
                <a:cs typeface="Calibri"/>
                <a:sym typeface="Calibri"/>
              </a:defRPr>
            </a:lvl8pPr>
            <a:lvl9pPr indent="0" lvl="8" marL="0" marR="0" rtl="0" algn="r">
              <a:spcBef>
                <a:spcPts val="0"/>
              </a:spcBef>
              <a:buNone/>
              <a:defRPr b="0" i="0" sz="992"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1502897"/>
            <a:ext cx="7554600" cy="87903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5" name="Google Shape;85;p1"/>
          <p:cNvSpPr/>
          <p:nvPr/>
        </p:nvSpPr>
        <p:spPr>
          <a:xfrm>
            <a:off x="3411" y="489"/>
            <a:ext cx="7551144" cy="1495584"/>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2212850" y="1496073"/>
            <a:ext cx="52452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200" u="none" cap="none" strike="noStrike">
                <a:solidFill>
                  <a:schemeClr val="dk1"/>
                </a:solidFill>
                <a:latin typeface="Calibri"/>
                <a:ea typeface="Calibri"/>
                <a:cs typeface="Calibri"/>
                <a:sym typeface="Calibri"/>
              </a:rPr>
              <a:t>Tel </a:t>
            </a:r>
            <a:r>
              <a:rPr lang="es-ES" sz="12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Mail: </a:t>
            </a:r>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Fecha de nacimiento: </a:t>
            </a:r>
            <a:endParaRPr/>
          </a:p>
        </p:txBody>
      </p:sp>
      <p:sp>
        <p:nvSpPr>
          <p:cNvPr id="87" name="Google Shape;87;p1"/>
          <p:cNvSpPr txBox="1"/>
          <p:nvPr/>
        </p:nvSpPr>
        <p:spPr>
          <a:xfrm>
            <a:off x="2412823" y="439023"/>
            <a:ext cx="527822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4000">
                <a:solidFill>
                  <a:schemeClr val="lt1"/>
                </a:solidFill>
                <a:latin typeface="Times New Roman"/>
                <a:ea typeface="Times New Roman"/>
                <a:cs typeface="Times New Roman"/>
                <a:sym typeface="Times New Roman"/>
              </a:rPr>
              <a:t>NOMBRE</a:t>
            </a:r>
            <a:endParaRPr b="1" sz="4000">
              <a:solidFill>
                <a:schemeClr val="lt1"/>
              </a:solidFill>
              <a:latin typeface="Times New Roman"/>
              <a:ea typeface="Times New Roman"/>
              <a:cs typeface="Times New Roman"/>
              <a:sym typeface="Times New Roman"/>
            </a:endParaRPr>
          </a:p>
        </p:txBody>
      </p:sp>
      <p:sp>
        <p:nvSpPr>
          <p:cNvPr id="88" name="Google Shape;88;p1"/>
          <p:cNvSpPr/>
          <p:nvPr/>
        </p:nvSpPr>
        <p:spPr>
          <a:xfrm>
            <a:off x="259539" y="2791077"/>
            <a:ext cx="5764743"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100">
                <a:solidFill>
                  <a:schemeClr val="dk1"/>
                </a:solidFill>
                <a:latin typeface="Calibri"/>
                <a:ea typeface="Calibri"/>
                <a:cs typeface="Calibri"/>
                <a:sym typeface="Calibri"/>
              </a:rPr>
              <a:t>Mis objetivos son, ante todo, hacer el trabajo que se me pide: aprender en la sociedad o evolucionar y dar lo mejor de mí mismo en cada momento de trabajo.</a:t>
            </a:r>
            <a:endParaRPr sz="1100" cap="none">
              <a:solidFill>
                <a:schemeClr val="dk1"/>
              </a:solidFill>
              <a:latin typeface="Calibri"/>
              <a:ea typeface="Calibri"/>
              <a:cs typeface="Calibri"/>
              <a:sym typeface="Calibri"/>
            </a:endParaRPr>
          </a:p>
        </p:txBody>
      </p:sp>
      <p:sp>
        <p:nvSpPr>
          <p:cNvPr id="89" name="Google Shape;89;p1"/>
          <p:cNvSpPr txBox="1"/>
          <p:nvPr/>
        </p:nvSpPr>
        <p:spPr>
          <a:xfrm>
            <a:off x="264705" y="2322243"/>
            <a:ext cx="210185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800">
                <a:solidFill>
                  <a:srgbClr val="556D7E"/>
                </a:solidFill>
                <a:latin typeface="Times New Roman"/>
                <a:ea typeface="Times New Roman"/>
                <a:cs typeface="Times New Roman"/>
                <a:sym typeface="Times New Roman"/>
              </a:rPr>
              <a:t>OBJETIVOS</a:t>
            </a:r>
            <a:endParaRPr sz="2800">
              <a:solidFill>
                <a:srgbClr val="556D7E"/>
              </a:solidFill>
              <a:latin typeface="Times New Roman"/>
              <a:ea typeface="Times New Roman"/>
              <a:cs typeface="Times New Roman"/>
              <a:sym typeface="Times New Roman"/>
            </a:endParaRPr>
          </a:p>
        </p:txBody>
      </p:sp>
      <p:sp>
        <p:nvSpPr>
          <p:cNvPr id="90" name="Google Shape;90;p1"/>
          <p:cNvSpPr txBox="1"/>
          <p:nvPr/>
        </p:nvSpPr>
        <p:spPr>
          <a:xfrm>
            <a:off x="515193" y="3849550"/>
            <a:ext cx="57618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200">
                <a:solidFill>
                  <a:schemeClr val="dk1"/>
                </a:solidFill>
                <a:latin typeface="Calibri"/>
                <a:ea typeface="Calibri"/>
                <a:cs typeface="Calibri"/>
                <a:sym typeface="Calibri"/>
              </a:rPr>
              <a:t>2018 - Bachillerato modalidad ciencias</a:t>
            </a:r>
            <a:endParaRPr sz="1200" u="sng">
              <a:solidFill>
                <a:schemeClr val="dk1"/>
              </a:solidFill>
              <a:latin typeface="Calibri"/>
              <a:ea typeface="Calibri"/>
              <a:cs typeface="Calibri"/>
              <a:sym typeface="Calibri"/>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2020</a:t>
            </a:r>
            <a:r>
              <a:rPr lang="es-ES" sz="1200">
                <a:solidFill>
                  <a:schemeClr val="dk1"/>
                </a:solidFill>
                <a:latin typeface="Calibri"/>
                <a:ea typeface="Calibri"/>
                <a:cs typeface="Calibri"/>
                <a:sym typeface="Calibri"/>
              </a:rPr>
              <a:t>– Estudiante universitario </a:t>
            </a:r>
            <a:r>
              <a:rPr lang="es-ES" sz="1200">
                <a:solidFill>
                  <a:schemeClr val="dk1"/>
                </a:solidFill>
                <a:latin typeface="Calibri"/>
                <a:ea typeface="Calibri"/>
                <a:cs typeface="Calibri"/>
                <a:sym typeface="Calibri"/>
              </a:rPr>
              <a:t>Ingeniería</a:t>
            </a:r>
            <a:r>
              <a:rPr lang="es-ES" sz="1200">
                <a:solidFill>
                  <a:schemeClr val="dk1"/>
                </a:solidFill>
                <a:latin typeface="Calibri"/>
                <a:ea typeface="Calibri"/>
                <a:cs typeface="Calibri"/>
                <a:sym typeface="Calibri"/>
              </a:rPr>
              <a:t> Informatica - EN PROCESO</a:t>
            </a:r>
            <a:endParaRPr sz="1050">
              <a:solidFill>
                <a:schemeClr val="dk1"/>
              </a:solidFill>
              <a:latin typeface="Calibri"/>
              <a:ea typeface="Calibri"/>
              <a:cs typeface="Calibri"/>
              <a:sym typeface="Calibri"/>
            </a:endParaRPr>
          </a:p>
        </p:txBody>
      </p:sp>
      <p:sp>
        <p:nvSpPr>
          <p:cNvPr id="91" name="Google Shape;91;p1"/>
          <p:cNvSpPr txBox="1"/>
          <p:nvPr/>
        </p:nvSpPr>
        <p:spPr>
          <a:xfrm>
            <a:off x="420864" y="3384888"/>
            <a:ext cx="2340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800">
                <a:solidFill>
                  <a:srgbClr val="556D7E"/>
                </a:solidFill>
                <a:latin typeface="Times New Roman"/>
                <a:ea typeface="Times New Roman"/>
                <a:cs typeface="Times New Roman"/>
                <a:sym typeface="Times New Roman"/>
              </a:rPr>
              <a:t>Formación</a:t>
            </a:r>
            <a:endParaRPr sz="2800">
              <a:solidFill>
                <a:srgbClr val="556D7E"/>
              </a:solidFill>
              <a:latin typeface="Times New Roman"/>
              <a:ea typeface="Times New Roman"/>
              <a:cs typeface="Times New Roman"/>
              <a:sym typeface="Times New Roman"/>
            </a:endParaRPr>
          </a:p>
        </p:txBody>
      </p:sp>
      <p:sp>
        <p:nvSpPr>
          <p:cNvPr id="92" name="Google Shape;92;p1"/>
          <p:cNvSpPr txBox="1"/>
          <p:nvPr/>
        </p:nvSpPr>
        <p:spPr>
          <a:xfrm>
            <a:off x="-117834" y="8759838"/>
            <a:ext cx="5614204" cy="14080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lang="es-ES" sz="1050">
                <a:solidFill>
                  <a:schemeClr val="dk1"/>
                </a:solidFill>
                <a:latin typeface="Calibri"/>
                <a:ea typeface="Calibri"/>
                <a:cs typeface="Calibri"/>
                <a:sym typeface="Calibri"/>
              </a:rPr>
            </a:br>
            <a:br>
              <a:rPr lang="es-ES" sz="1050">
                <a:solidFill>
                  <a:schemeClr val="dk1"/>
                </a:solidFill>
                <a:latin typeface="Calibri"/>
                <a:ea typeface="Calibri"/>
                <a:cs typeface="Calibri"/>
                <a:sym typeface="Calibri"/>
              </a:rPr>
            </a:br>
            <a:br>
              <a:rPr lang="es-ES" sz="1050">
                <a:solidFill>
                  <a:schemeClr val="dk1"/>
                </a:solidFill>
                <a:latin typeface="Calibri"/>
                <a:ea typeface="Calibri"/>
                <a:cs typeface="Calibri"/>
                <a:sym typeface="Calibri"/>
              </a:rPr>
            </a:br>
            <a:r>
              <a:rPr lang="es-ES" sz="1200">
                <a:solidFill>
                  <a:schemeClr val="dk1"/>
                </a:solidFill>
                <a:latin typeface="Calibri"/>
                <a:ea typeface="Calibri"/>
                <a:cs typeface="Calibri"/>
                <a:sym typeface="Calibri"/>
              </a:rPr>
              <a:t>2010- 2015 Titre du poste  - Société – Ville (CP)</a:t>
            </a:r>
            <a:endParaRPr/>
          </a:p>
          <a:p>
            <a:pPr indent="0" lvl="0" marL="0" marR="0" rtl="0" algn="l">
              <a:spcBef>
                <a:spcPts val="0"/>
              </a:spcBef>
              <a:spcAft>
                <a:spcPts val="0"/>
              </a:spcAft>
              <a:buNone/>
            </a:pPr>
            <a:r>
              <a:rPr lang="es-ES" sz="1050">
                <a:solidFill>
                  <a:schemeClr val="dk1"/>
                </a:solidFill>
                <a:latin typeface="Calibri"/>
                <a:ea typeface="Calibri"/>
                <a:cs typeface="Calibri"/>
                <a:sym typeface="Calibri"/>
              </a:rPr>
              <a:t>Décrivez ici les fonctions que vous avez occupé. Décrivez également vos missions, le nombre de personne que vous avez encadrez et si vous le pouvez essayé d’inscrire les résultats que vous avez obtenus, n’hésitez pas à les quantifier. </a:t>
            </a:r>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p:txBody>
      </p:sp>
      <p:sp>
        <p:nvSpPr>
          <p:cNvPr id="93" name="Google Shape;93;p1"/>
          <p:cNvSpPr/>
          <p:nvPr/>
        </p:nvSpPr>
        <p:spPr>
          <a:xfrm>
            <a:off x="8531" y="10286360"/>
            <a:ext cx="7551144" cy="400326"/>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1"/>
          <p:cNvSpPr/>
          <p:nvPr/>
        </p:nvSpPr>
        <p:spPr>
          <a:xfrm>
            <a:off x="0" y="8073422"/>
            <a:ext cx="7546024" cy="219724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aphicFrame>
        <p:nvGraphicFramePr>
          <p:cNvPr id="95" name="Google Shape;95;p1"/>
          <p:cNvGraphicFramePr/>
          <p:nvPr/>
        </p:nvGraphicFramePr>
        <p:xfrm>
          <a:off x="264705" y="8655684"/>
          <a:ext cx="3000000" cy="3000000"/>
        </p:xfrm>
        <a:graphic>
          <a:graphicData uri="http://schemas.openxmlformats.org/drawingml/2006/table">
            <a:tbl>
              <a:tblPr bandRow="1" firstRow="1">
                <a:noFill/>
                <a:tableStyleId>{C5DCFD18-46C3-4DF1-9E4D-CACC3E3D6493}</a:tableStyleId>
              </a:tblPr>
              <a:tblGrid>
                <a:gridCol w="3528000"/>
                <a:gridCol w="3528000"/>
              </a:tblGrid>
              <a:tr h="259200">
                <a:tc>
                  <a:txBody>
                    <a:bodyPr/>
                    <a:lstStyle/>
                    <a:p>
                      <a:pPr indent="0" lvl="0" marL="0" marR="0" rtl="0" algn="l">
                        <a:spcBef>
                          <a:spcPts val="0"/>
                        </a:spcBef>
                        <a:spcAft>
                          <a:spcPts val="0"/>
                        </a:spcAft>
                        <a:buNone/>
                      </a:pPr>
                      <a:r>
                        <a:rPr lang="es-ES" sz="1300" u="none" cap="none" strike="noStrike">
                          <a:solidFill>
                            <a:schemeClr val="dk1"/>
                          </a:solidFill>
                          <a:latin typeface="Calibri"/>
                          <a:ea typeface="Calibri"/>
                          <a:cs typeface="Calibri"/>
                          <a:sym typeface="Calibri"/>
                        </a:rPr>
                        <a:t>Español</a:t>
                      </a:r>
                      <a:endParaRPr sz="13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Word</a:t>
                      </a:r>
                      <a:endParaRPr sz="1300">
                        <a:solidFill>
                          <a:schemeClr val="dk1"/>
                        </a:solidFill>
                        <a:latin typeface="Calibri"/>
                        <a:ea typeface="Calibri"/>
                        <a:cs typeface="Calibri"/>
                        <a:sym typeface="Calibri"/>
                      </a:endParaRPr>
                    </a:p>
                  </a:txBody>
                  <a:tcPr marT="45725" marB="45725" marR="91450" marL="91450"/>
                </a:tc>
              </a:tr>
              <a:tr h="259200">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Árabe</a:t>
                      </a:r>
                      <a:endParaRPr sz="13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Excel</a:t>
                      </a:r>
                      <a:endParaRPr sz="1300">
                        <a:solidFill>
                          <a:schemeClr val="dk1"/>
                        </a:solidFill>
                        <a:latin typeface="Calibri"/>
                        <a:ea typeface="Calibri"/>
                        <a:cs typeface="Calibri"/>
                        <a:sym typeface="Calibri"/>
                      </a:endParaRPr>
                    </a:p>
                  </a:txBody>
                  <a:tcPr marT="45725" marB="45725" marR="91450" marL="91450"/>
                </a:tc>
              </a:tr>
              <a:tr h="259200">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Francés</a:t>
                      </a:r>
                      <a:endParaRPr sz="13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Photoshop</a:t>
                      </a:r>
                      <a:endParaRPr sz="1300">
                        <a:solidFill>
                          <a:schemeClr val="dk1"/>
                        </a:solidFill>
                        <a:latin typeface="Calibri"/>
                        <a:ea typeface="Calibri"/>
                        <a:cs typeface="Calibri"/>
                        <a:sym typeface="Calibri"/>
                      </a:endParaRPr>
                    </a:p>
                  </a:txBody>
                  <a:tcPr marT="45725" marB="45725" marR="91450" marL="91450"/>
                </a:tc>
              </a:tr>
              <a:tr h="259200">
                <a:tc>
                  <a:txBody>
                    <a:bodyPr/>
                    <a:lstStyle/>
                    <a:p>
                      <a:pPr indent="0" lvl="0" marL="0" marR="0" rtl="0" algn="l">
                        <a:lnSpc>
                          <a:spcPct val="100000"/>
                        </a:lnSpc>
                        <a:spcBef>
                          <a:spcPts val="0"/>
                        </a:spcBef>
                        <a:spcAft>
                          <a:spcPts val="0"/>
                        </a:spcAft>
                        <a:buClr>
                          <a:schemeClr val="dk1"/>
                        </a:buClr>
                        <a:buSzPts val="1300"/>
                        <a:buFont typeface="Calibri"/>
                        <a:buNone/>
                      </a:pPr>
                      <a:r>
                        <a:rPr lang="es-ES" sz="1300">
                          <a:solidFill>
                            <a:schemeClr val="dk1"/>
                          </a:solidFill>
                          <a:latin typeface="Calibri"/>
                          <a:ea typeface="Calibri"/>
                          <a:cs typeface="Calibri"/>
                          <a:sym typeface="Calibri"/>
                        </a:rPr>
                        <a:t>Inglés</a:t>
                      </a:r>
                      <a:endParaRPr sz="13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Sony</a:t>
                      </a:r>
                      <a:r>
                        <a:rPr lang="es-ES" sz="1300">
                          <a:solidFill>
                            <a:schemeClr val="dk1"/>
                          </a:solidFill>
                          <a:latin typeface="Calibri"/>
                          <a:ea typeface="Calibri"/>
                          <a:cs typeface="Calibri"/>
                          <a:sym typeface="Calibri"/>
                        </a:rPr>
                        <a:t> Vegas</a:t>
                      </a:r>
                      <a:endParaRPr sz="1300">
                        <a:solidFill>
                          <a:schemeClr val="dk1"/>
                        </a:solidFill>
                        <a:latin typeface="Calibri"/>
                        <a:ea typeface="Calibri"/>
                        <a:cs typeface="Calibri"/>
                        <a:sym typeface="Calibri"/>
                      </a:endParaRPr>
                    </a:p>
                  </a:txBody>
                  <a:tcPr marT="45725" marB="45725" marR="91450" marL="91450"/>
                </a:tc>
              </a:tr>
              <a:tr h="259200">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Paciencia</a:t>
                      </a:r>
                      <a:endParaRPr sz="13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lang="es-ES" sz="1300">
                          <a:solidFill>
                            <a:schemeClr val="dk1"/>
                          </a:solidFill>
                          <a:latin typeface="Calibri"/>
                          <a:ea typeface="Calibri"/>
                          <a:cs typeface="Calibri"/>
                          <a:sym typeface="Calibri"/>
                        </a:rPr>
                        <a:t>Creatividad</a:t>
                      </a:r>
                      <a:endParaRPr sz="1300">
                        <a:solidFill>
                          <a:schemeClr val="dk1"/>
                        </a:solidFill>
                        <a:latin typeface="Calibri"/>
                        <a:ea typeface="Calibri"/>
                        <a:cs typeface="Calibri"/>
                        <a:sym typeface="Calibri"/>
                      </a:endParaRPr>
                    </a:p>
                  </a:txBody>
                  <a:tcPr marT="45725" marB="45725" marR="91450" marL="91450"/>
                </a:tc>
              </a:tr>
            </a:tbl>
          </a:graphicData>
        </a:graphic>
      </p:graphicFrame>
      <p:sp>
        <p:nvSpPr>
          <p:cNvPr id="96" name="Google Shape;96;p1"/>
          <p:cNvSpPr/>
          <p:nvPr/>
        </p:nvSpPr>
        <p:spPr>
          <a:xfrm>
            <a:off x="1550225" y="8764661"/>
            <a:ext cx="1978928"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
          <p:cNvSpPr txBox="1"/>
          <p:nvPr/>
        </p:nvSpPr>
        <p:spPr>
          <a:xfrm>
            <a:off x="290068" y="8179664"/>
            <a:ext cx="277992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800">
                <a:solidFill>
                  <a:srgbClr val="556D7E"/>
                </a:solidFill>
                <a:latin typeface="Times New Roman"/>
                <a:ea typeface="Times New Roman"/>
                <a:cs typeface="Times New Roman"/>
                <a:sym typeface="Times New Roman"/>
              </a:rPr>
              <a:t>Competencias</a:t>
            </a:r>
            <a:endParaRPr sz="2800">
              <a:solidFill>
                <a:srgbClr val="556D7E"/>
              </a:solidFill>
              <a:latin typeface="Times New Roman"/>
              <a:ea typeface="Times New Roman"/>
              <a:cs typeface="Times New Roman"/>
              <a:sym typeface="Times New Roman"/>
            </a:endParaRPr>
          </a:p>
        </p:txBody>
      </p:sp>
      <p:sp>
        <p:nvSpPr>
          <p:cNvPr id="98" name="Google Shape;98;p1"/>
          <p:cNvSpPr/>
          <p:nvPr/>
        </p:nvSpPr>
        <p:spPr>
          <a:xfrm>
            <a:off x="6649491" y="2833192"/>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 name="Google Shape;99;p1"/>
          <p:cNvSpPr/>
          <p:nvPr/>
        </p:nvSpPr>
        <p:spPr>
          <a:xfrm>
            <a:off x="6283822" y="3012166"/>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 name="Google Shape;100;p1"/>
          <p:cNvSpPr/>
          <p:nvPr/>
        </p:nvSpPr>
        <p:spPr>
          <a:xfrm>
            <a:off x="6646759" y="3192048"/>
            <a:ext cx="899264" cy="162058"/>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 name="Google Shape;101;p1"/>
          <p:cNvSpPr/>
          <p:nvPr/>
        </p:nvSpPr>
        <p:spPr>
          <a:xfrm>
            <a:off x="6649491" y="3759069"/>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 name="Google Shape;102;p1"/>
          <p:cNvSpPr/>
          <p:nvPr/>
        </p:nvSpPr>
        <p:spPr>
          <a:xfrm>
            <a:off x="6283822" y="3938043"/>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 name="Google Shape;103;p1"/>
          <p:cNvSpPr/>
          <p:nvPr/>
        </p:nvSpPr>
        <p:spPr>
          <a:xfrm>
            <a:off x="6024282" y="4117924"/>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1"/>
          <p:cNvSpPr/>
          <p:nvPr/>
        </p:nvSpPr>
        <p:spPr>
          <a:xfrm>
            <a:off x="6649491" y="4297708"/>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 name="Google Shape;105;p1"/>
          <p:cNvSpPr/>
          <p:nvPr/>
        </p:nvSpPr>
        <p:spPr>
          <a:xfrm>
            <a:off x="6283822" y="4476682"/>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1"/>
          <p:cNvSpPr/>
          <p:nvPr/>
        </p:nvSpPr>
        <p:spPr>
          <a:xfrm>
            <a:off x="6024282" y="4656563"/>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 name="Google Shape;107;p1"/>
          <p:cNvSpPr/>
          <p:nvPr/>
        </p:nvSpPr>
        <p:spPr>
          <a:xfrm>
            <a:off x="6649491" y="4834776"/>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 name="Google Shape;108;p1"/>
          <p:cNvSpPr/>
          <p:nvPr/>
        </p:nvSpPr>
        <p:spPr>
          <a:xfrm>
            <a:off x="6283822" y="5013750"/>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 name="Google Shape;109;p1"/>
          <p:cNvSpPr/>
          <p:nvPr/>
        </p:nvSpPr>
        <p:spPr>
          <a:xfrm>
            <a:off x="6024282" y="5193631"/>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 name="Google Shape;110;p1"/>
          <p:cNvSpPr/>
          <p:nvPr/>
        </p:nvSpPr>
        <p:spPr>
          <a:xfrm>
            <a:off x="6649491" y="5374214"/>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1"/>
          <p:cNvSpPr/>
          <p:nvPr/>
        </p:nvSpPr>
        <p:spPr>
          <a:xfrm>
            <a:off x="6283822" y="5553188"/>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1"/>
          <p:cNvSpPr/>
          <p:nvPr/>
        </p:nvSpPr>
        <p:spPr>
          <a:xfrm>
            <a:off x="6024282" y="5733069"/>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1"/>
          <p:cNvSpPr/>
          <p:nvPr/>
        </p:nvSpPr>
        <p:spPr>
          <a:xfrm>
            <a:off x="6649491" y="5912853"/>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 name="Google Shape;114;p1"/>
          <p:cNvSpPr/>
          <p:nvPr/>
        </p:nvSpPr>
        <p:spPr>
          <a:xfrm>
            <a:off x="6283822" y="6091827"/>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5" name="Google Shape;115;p1"/>
          <p:cNvSpPr/>
          <p:nvPr/>
        </p:nvSpPr>
        <p:spPr>
          <a:xfrm>
            <a:off x="6024282" y="6271708"/>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1"/>
          <p:cNvSpPr/>
          <p:nvPr/>
        </p:nvSpPr>
        <p:spPr>
          <a:xfrm>
            <a:off x="6649491" y="6449921"/>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1"/>
          <p:cNvSpPr/>
          <p:nvPr/>
        </p:nvSpPr>
        <p:spPr>
          <a:xfrm>
            <a:off x="6283822" y="6628895"/>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 name="Google Shape;118;p1"/>
          <p:cNvSpPr/>
          <p:nvPr/>
        </p:nvSpPr>
        <p:spPr>
          <a:xfrm>
            <a:off x="6024282" y="6808776"/>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 name="Google Shape;119;p1"/>
          <p:cNvSpPr/>
          <p:nvPr/>
        </p:nvSpPr>
        <p:spPr>
          <a:xfrm>
            <a:off x="6283821" y="6986083"/>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 name="Google Shape;120;p1"/>
          <p:cNvSpPr/>
          <p:nvPr/>
        </p:nvSpPr>
        <p:spPr>
          <a:xfrm>
            <a:off x="6021551" y="7157053"/>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 name="Google Shape;121;p1"/>
          <p:cNvSpPr/>
          <p:nvPr/>
        </p:nvSpPr>
        <p:spPr>
          <a:xfrm>
            <a:off x="6646759" y="7532107"/>
            <a:ext cx="896533" cy="165502"/>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1"/>
          <p:cNvSpPr/>
          <p:nvPr/>
        </p:nvSpPr>
        <p:spPr>
          <a:xfrm>
            <a:off x="6281090" y="7340030"/>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1"/>
          <p:cNvSpPr/>
          <p:nvPr/>
        </p:nvSpPr>
        <p:spPr>
          <a:xfrm rot="-5400000">
            <a:off x="6699034" y="359269"/>
            <a:ext cx="896533" cy="16550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1"/>
          <p:cNvSpPr/>
          <p:nvPr/>
        </p:nvSpPr>
        <p:spPr>
          <a:xfrm rot="-5400000">
            <a:off x="6631840" y="285307"/>
            <a:ext cx="708735" cy="1329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1"/>
          <p:cNvSpPr/>
          <p:nvPr/>
        </p:nvSpPr>
        <p:spPr>
          <a:xfrm rot="-5400000">
            <a:off x="6624329" y="152374"/>
            <a:ext cx="438945" cy="1343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1"/>
          <p:cNvSpPr/>
          <p:nvPr/>
        </p:nvSpPr>
        <p:spPr>
          <a:xfrm rot="-5400000">
            <a:off x="6563862" y="90469"/>
            <a:ext cx="299184" cy="11073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1"/>
          <p:cNvSpPr/>
          <p:nvPr/>
        </p:nvSpPr>
        <p:spPr>
          <a:xfrm>
            <a:off x="6017457" y="7719387"/>
            <a:ext cx="1521741" cy="164233"/>
          </a:xfrm>
          <a:prstGeom prst="rect">
            <a:avLst/>
          </a:prstGeom>
          <a:solidFill>
            <a:srgbClr val="6E9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1"/>
          <p:cNvSpPr/>
          <p:nvPr/>
        </p:nvSpPr>
        <p:spPr>
          <a:xfrm>
            <a:off x="6276996" y="7909188"/>
            <a:ext cx="1262202" cy="164234"/>
          </a:xfrm>
          <a:prstGeom prst="rect">
            <a:avLst/>
          </a:prstGeom>
          <a:solidFill>
            <a:srgbClr val="617D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9" name="Google Shape;129;p1"/>
          <p:cNvPicPr preferRelativeResize="0"/>
          <p:nvPr/>
        </p:nvPicPr>
        <p:blipFill rotWithShape="1">
          <a:blip r:embed="rId3">
            <a:alphaModFix/>
          </a:blip>
          <a:srcRect b="0" l="26251" r="26251" t="0"/>
          <a:stretch/>
        </p:blipFill>
        <p:spPr>
          <a:xfrm>
            <a:off x="420870" y="166310"/>
            <a:ext cx="1129354" cy="1585187"/>
          </a:xfrm>
          <a:prstGeom prst="rect">
            <a:avLst/>
          </a:prstGeom>
          <a:noFill/>
          <a:ln>
            <a:noFill/>
          </a:ln>
        </p:spPr>
      </p:pic>
      <p:sp>
        <p:nvSpPr>
          <p:cNvPr id="130" name="Google Shape;130;p1"/>
          <p:cNvSpPr/>
          <p:nvPr/>
        </p:nvSpPr>
        <p:spPr>
          <a:xfrm>
            <a:off x="1550225" y="9054472"/>
            <a:ext cx="1978928"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1"/>
          <p:cNvSpPr/>
          <p:nvPr/>
        </p:nvSpPr>
        <p:spPr>
          <a:xfrm>
            <a:off x="1550225" y="9346307"/>
            <a:ext cx="1182943"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1"/>
          <p:cNvSpPr/>
          <p:nvPr/>
        </p:nvSpPr>
        <p:spPr>
          <a:xfrm>
            <a:off x="1550225" y="9650485"/>
            <a:ext cx="960932"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1"/>
          <p:cNvSpPr/>
          <p:nvPr/>
        </p:nvSpPr>
        <p:spPr>
          <a:xfrm>
            <a:off x="1550225" y="9927129"/>
            <a:ext cx="1978928"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1"/>
          <p:cNvSpPr/>
          <p:nvPr/>
        </p:nvSpPr>
        <p:spPr>
          <a:xfrm>
            <a:off x="4734526" y="8764661"/>
            <a:ext cx="1596424"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1"/>
          <p:cNvSpPr/>
          <p:nvPr/>
        </p:nvSpPr>
        <p:spPr>
          <a:xfrm>
            <a:off x="4734526" y="9054472"/>
            <a:ext cx="1456724"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1"/>
          <p:cNvSpPr/>
          <p:nvPr/>
        </p:nvSpPr>
        <p:spPr>
          <a:xfrm>
            <a:off x="4734526" y="9346307"/>
            <a:ext cx="1685324"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1"/>
          <p:cNvSpPr/>
          <p:nvPr/>
        </p:nvSpPr>
        <p:spPr>
          <a:xfrm>
            <a:off x="4734526" y="9617019"/>
            <a:ext cx="1850424"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1"/>
          <p:cNvSpPr/>
          <p:nvPr/>
        </p:nvSpPr>
        <p:spPr>
          <a:xfrm>
            <a:off x="4734525" y="9927129"/>
            <a:ext cx="2034295" cy="117570"/>
          </a:xfrm>
          <a:prstGeom prst="rect">
            <a:avLst/>
          </a:prstGeom>
          <a:solidFill>
            <a:srgbClr val="556D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1"/>
          <p:cNvSpPr txBox="1"/>
          <p:nvPr/>
        </p:nvSpPr>
        <p:spPr>
          <a:xfrm>
            <a:off x="420876" y="4447525"/>
            <a:ext cx="33717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800">
                <a:solidFill>
                  <a:srgbClr val="556D7E"/>
                </a:solidFill>
                <a:latin typeface="Times New Roman"/>
                <a:ea typeface="Times New Roman"/>
                <a:cs typeface="Times New Roman"/>
                <a:sym typeface="Times New Roman"/>
              </a:rPr>
              <a:t>Experiencia Laboral</a:t>
            </a:r>
            <a:endParaRPr sz="2800">
              <a:solidFill>
                <a:srgbClr val="556D7E"/>
              </a:solidFill>
              <a:latin typeface="Times New Roman"/>
              <a:ea typeface="Times New Roman"/>
              <a:cs typeface="Times New Roman"/>
              <a:sym typeface="Times New Roman"/>
            </a:endParaRPr>
          </a:p>
        </p:txBody>
      </p:sp>
      <p:sp>
        <p:nvSpPr>
          <p:cNvPr id="140" name="Google Shape;140;p1"/>
          <p:cNvSpPr txBox="1"/>
          <p:nvPr/>
        </p:nvSpPr>
        <p:spPr>
          <a:xfrm>
            <a:off x="420868" y="4938812"/>
            <a:ext cx="5761800" cy="992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200">
                <a:solidFill>
                  <a:schemeClr val="dk1"/>
                </a:solidFill>
                <a:latin typeface="Calibri"/>
                <a:ea typeface="Calibri"/>
                <a:cs typeface="Calibri"/>
                <a:sym typeface="Calibri"/>
              </a:rPr>
              <a:t>2022 – Ayudante de cocina</a:t>
            </a:r>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2022 </a:t>
            </a:r>
            <a:r>
              <a:rPr lang="es-ES" sz="1200">
                <a:solidFill>
                  <a:schemeClr val="dk1"/>
                </a:solidFill>
                <a:latin typeface="Calibri"/>
                <a:ea typeface="Calibri"/>
                <a:cs typeface="Calibri"/>
                <a:sym typeface="Calibri"/>
              </a:rPr>
              <a:t>– Ayudante de camarero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2022 - Camarero</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s-ES" sz="1200">
                <a:solidFill>
                  <a:schemeClr val="dk1"/>
                </a:solidFill>
                <a:latin typeface="Calibri"/>
                <a:ea typeface="Calibri"/>
                <a:cs typeface="Calibri"/>
                <a:sym typeface="Calibri"/>
              </a:rPr>
              <a:t>2022 - Atender a llamadas para apuntar pedidos</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2017-01-23T13:13:08Z</dcterms:created>
  <dc:creator>Axel Maille</dc:creator>
</cp:coreProperties>
</file>